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89" r:id="rId2"/>
    <p:sldId id="286" r:id="rId3"/>
    <p:sldId id="535" r:id="rId4"/>
    <p:sldId id="537" r:id="rId5"/>
    <p:sldId id="540" r:id="rId6"/>
    <p:sldId id="538" r:id="rId7"/>
    <p:sldId id="544" r:id="rId8"/>
    <p:sldId id="541" r:id="rId9"/>
    <p:sldId id="545" r:id="rId10"/>
    <p:sldId id="512" r:id="rId11"/>
    <p:sldId id="525" r:id="rId12"/>
    <p:sldId id="542" r:id="rId13"/>
    <p:sldId id="543" r:id="rId14"/>
    <p:sldId id="297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D1FF"/>
    <a:srgbClr val="FF99FF"/>
    <a:srgbClr val="CCFFCC"/>
    <a:srgbClr val="F1FDFD"/>
    <a:srgbClr val="D6FAFA"/>
    <a:srgbClr val="0000FF"/>
    <a:srgbClr val="038003"/>
    <a:srgbClr val="FF66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119" d="100"/>
          <a:sy n="119" d="100"/>
        </p:scale>
        <p:origin x="132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53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戒福業（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四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）五戒（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下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53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2024/8/17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3751118" y="3935141"/>
            <a:ext cx="8440881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五戒（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下</a:t>
            </a: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53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8FBFC6C-BDE7-1715-1732-10B43111B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28" y="694943"/>
            <a:ext cx="11593543" cy="546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24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F8F1FA1-162F-83B2-CC1A-A81E413AC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92" y="709233"/>
            <a:ext cx="11041016" cy="543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986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518DE9A5-3EEA-5817-5C4C-6643FBA13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44" y="471074"/>
            <a:ext cx="11002911" cy="591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404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686348D2-4E26-9CE7-DAE7-3F7E1DCF1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13" y="523377"/>
            <a:ext cx="11093115" cy="600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611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戒福業（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四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五戒（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下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6FFD38C9-7F6B-A1D3-6A43-707B84D88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3502"/>
            <a:ext cx="12192000" cy="573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957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C9D0BAFC-4E24-1800-A98C-564B66187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2909"/>
            <a:ext cx="12192000" cy="5112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804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6F27530-567D-79C2-6A95-9C20400E7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81" y="709233"/>
            <a:ext cx="11736438" cy="543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91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82C2DC65-D8B7-D4A7-DF59-DB483CC50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77" y="98856"/>
            <a:ext cx="11195222" cy="639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276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F4FA0CF-2468-1BD2-51D2-FF6D34B29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86" y="1266523"/>
            <a:ext cx="11660227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285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C8E14261-646C-DB33-06D0-5A275F169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97" y="1037891"/>
            <a:ext cx="11145805" cy="478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702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B18CD22-5FF5-332F-F647-47E19D17F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2971"/>
            <a:ext cx="12192000" cy="577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29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21350</TotalTime>
  <Words>96</Words>
  <Application>Microsoft Office PowerPoint</Application>
  <PresentationFormat>寬螢幕</PresentationFormat>
  <Paragraphs>22</Paragraphs>
  <Slides>14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1081</cp:revision>
  <dcterms:created xsi:type="dcterms:W3CDTF">2023-08-17T10:12:34Z</dcterms:created>
  <dcterms:modified xsi:type="dcterms:W3CDTF">2024-08-17T02:17:28Z</dcterms:modified>
</cp:coreProperties>
</file>

<file path=docProps/thumbnail.jpeg>
</file>